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63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k Fan Li" userId="b6f055c495f3af99" providerId="LiveId" clId="{805DBB17-CE28-46A2-B1FD-653F2A4E61E1}"/>
    <pc:docChg chg="modSld">
      <pc:chgData name="Shuk Fan Li" userId="b6f055c495f3af99" providerId="LiveId" clId="{805DBB17-CE28-46A2-B1FD-653F2A4E61E1}" dt="2020-03-24T06:05:05.996" v="0" actId="20577"/>
      <pc:docMkLst>
        <pc:docMk/>
      </pc:docMkLst>
      <pc:sldChg chg="modSp">
        <pc:chgData name="Shuk Fan Li" userId="b6f055c495f3af99" providerId="LiveId" clId="{805DBB17-CE28-46A2-B1FD-653F2A4E61E1}" dt="2020-03-24T06:05:05.996" v="0" actId="20577"/>
        <pc:sldMkLst>
          <pc:docMk/>
          <pc:sldMk cId="1446032749" sldId="382"/>
        </pc:sldMkLst>
        <pc:spChg chg="mod">
          <ac:chgData name="Shuk Fan Li" userId="b6f055c495f3af99" providerId="LiveId" clId="{805DBB17-CE28-46A2-B1FD-653F2A4E61E1}" dt="2020-03-24T06:05:05.996" v="0" actId="20577"/>
          <ac:spMkLst>
            <pc:docMk/>
            <pc:sldMk cId="1446032749" sldId="38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6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508788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411015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71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7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5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53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B2B6AF9E-7B6B-448E-8F83-7EE8A1D524BF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B01CF2AD-1296-45DB-9B93-D9F776F8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1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8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811" y="533400"/>
            <a:ext cx="9603701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2820" y="1828800"/>
            <a:ext cx="4646361" cy="4191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667"/>
            </a:lvl1pPr>
            <a:lvl2pPr>
              <a:defRPr sz="2533"/>
            </a:lvl2pPr>
            <a:lvl3pPr>
              <a:defRPr sz="2133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477107" y="1828800"/>
            <a:ext cx="4649412" cy="4191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667"/>
            </a:lvl1pPr>
            <a:lvl2pPr>
              <a:defRPr sz="2533"/>
            </a:lvl2pPr>
            <a:lvl3pPr>
              <a:defRPr sz="2133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1518350" y="6172209"/>
            <a:ext cx="6864249" cy="273049"/>
          </a:xfrm>
          <a:prstGeom prst="rect">
            <a:avLst/>
          </a:prstGeom>
        </p:spPr>
        <p:txBody>
          <a:bodyPr rtlCol="0"/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日期預留位置 5"/>
          <p:cNvSpPr>
            <a:spLocks noGrp="1"/>
          </p:cNvSpPr>
          <p:nvPr>
            <p:ph type="dt" sz="half" idx="10"/>
          </p:nvPr>
        </p:nvSpPr>
        <p:spPr>
          <a:xfrm>
            <a:off x="8611255" y="6172209"/>
            <a:ext cx="1320403" cy="273049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fld id="{905CA6AB-CAA6-4009-B9F6-DE3EFAB201E3}" type="datetime1">
              <a:rPr lang="en-US" altLang="zh-TW" smtClean="0">
                <a:solidFill>
                  <a:prstClr val="black"/>
                </a:solidFill>
              </a:rPr>
              <a:t>3/24/2020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135652" y="6172209"/>
            <a:ext cx="990859" cy="273049"/>
          </a:xfrm>
          <a:prstGeom prst="rect">
            <a:avLst/>
          </a:prstGeom>
        </p:spPr>
        <p:txBody>
          <a:bodyPr rtlCol="0"/>
          <a:lstStyle/>
          <a:p>
            <a:fld id="{E5137D0E-4A4F-4307-8994-C1891D747D59}" type="slidenum">
              <a:rPr>
                <a:solidFill>
                  <a:prstClr val="black"/>
                </a:solidFill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 defTabSz="609585">
              <a:defRPr kumimoji="0">
                <a:cs typeface="Arial" charset="0"/>
              </a:defRPr>
            </a:lvl1pPr>
          </a:lstStyle>
          <a:p>
            <a:pPr>
              <a:defRPr/>
            </a:pPr>
            <a:fld id="{0A88E1F3-E2A3-499E-988D-148BF4E81627}" type="datetime1">
              <a:rPr lang="en-US" altLang="zh-TW" smtClean="0"/>
              <a:t>3/24/2020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 defTabSz="609585">
              <a:defRPr kumimoji="0"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 defTabSz="609585">
              <a:defRPr kumimoji="0">
                <a:cs typeface="Arial" charset="0"/>
              </a:defRPr>
            </a:lvl1pPr>
          </a:lstStyle>
          <a:p>
            <a:pPr>
              <a:defRPr/>
            </a:pPr>
            <a:fld id="{9CBB2916-8843-4B0C-920C-328A3DA57A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121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36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/>
  <p:txStyles>
    <p:titleStyle>
      <a:lvl1pPr algn="ctr" defTabSz="1219170" rtl="0" eaLnBrk="1" latinLnBrk="1" hangingPunct="1">
        <a:spcBef>
          <a:spcPct val="0"/>
        </a:spcBef>
        <a:buNone/>
        <a:defRPr sz="4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68627"/>
            <a:ext cx="12192000" cy="1179288"/>
          </a:xfrm>
        </p:spPr>
        <p:txBody>
          <a:bodyPr anchor="t"/>
          <a:lstStyle/>
          <a:p>
            <a:pPr algn="ctr"/>
            <a:r>
              <a:rPr lang="zh-TW" altLang="en-US"/>
              <a:t>孫德生</a:t>
            </a:r>
            <a:r>
              <a:rPr lang="zh-TW" altLang="en-US" dirty="0"/>
              <a:t>：屬世和屬靈的領袖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371" y="1220756"/>
            <a:ext cx="11329259" cy="614197"/>
          </a:xfrm>
        </p:spPr>
        <p:txBody>
          <a:bodyPr/>
          <a:lstStyle/>
          <a:p>
            <a:pPr algn="ctr"/>
            <a:r>
              <a:rPr lang="en-US" sz="2400" dirty="0"/>
              <a:t>Oswald Sanders: Spiritual Leadership, p 38</a:t>
            </a:r>
            <a:r>
              <a:rPr lang="zh-TW" altLang="en-US" sz="2400" dirty="0"/>
              <a:t>。</a:t>
            </a:r>
            <a:endParaRPr lang="en-US" sz="24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zh-TW" altLang="en-US" dirty="0"/>
              <a:t>  </a:t>
            </a:r>
            <a:r>
              <a:rPr lang="en-US" dirty="0"/>
              <a:t>            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38" y="1892830"/>
            <a:ext cx="8138941" cy="473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43339" y="2468894"/>
            <a:ext cx="2688299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zh-TW" altLang="en-US" sz="3200" b="1" dirty="0">
                <a:solidFill>
                  <a:prstClr val="black"/>
                </a:solidFill>
                <a:latin typeface="맑은 고딕"/>
                <a:ea typeface="新細明體" panose="02020500000000000000" pitchFamily="18" charset="-120"/>
              </a:rPr>
              <a:t>思考：</a:t>
            </a:r>
            <a:endParaRPr lang="en-US" altLang="zh-TW" sz="3200" b="1" dirty="0">
              <a:solidFill>
                <a:prstClr val="black"/>
              </a:solidFill>
              <a:latin typeface="맑은 고딕"/>
              <a:ea typeface="新細明體" panose="02020500000000000000" pitchFamily="18" charset="-120"/>
            </a:endParaRPr>
          </a:p>
          <a:p>
            <a:pPr defTabSz="1219170" latinLnBrk="1"/>
            <a:r>
              <a:rPr lang="zh-TW" altLang="en-US" sz="2667" b="1" dirty="0">
                <a:solidFill>
                  <a:prstClr val="black"/>
                </a:solidFill>
                <a:latin typeface="맑은 고딕"/>
                <a:ea typeface="新細明體" panose="02020500000000000000" pitchFamily="18" charset="-120"/>
              </a:rPr>
              <a:t>你屬於那一種領袖多些？</a:t>
            </a:r>
            <a:endParaRPr lang="en-US" sz="2667" b="1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44603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孫德生：屬世和屬靈的領袖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孫德生：屬世和屬靈的領袖</dc:title>
  <dc:creator>Raymond Wong (CRL)</dc:creator>
  <cp:lastModifiedBy>Raymond Wong (CRL)</cp:lastModifiedBy>
  <cp:revision>1</cp:revision>
  <dcterms:created xsi:type="dcterms:W3CDTF">2020-03-24T05:47:51Z</dcterms:created>
  <dcterms:modified xsi:type="dcterms:W3CDTF">2020-03-24T06:05:16Z</dcterms:modified>
</cp:coreProperties>
</file>