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1.png"/><Relationship Id="rId6" Type="http://schemas.openxmlformats.org/officeDocument/2006/relationships/image" Target="../media/image14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5.png"/><Relationship Id="rId1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1.png"/><Relationship Id="rId6" Type="http://schemas.openxmlformats.org/officeDocument/2006/relationships/image" Target="../media/image14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5.png"/><Relationship Id="rId1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290E6D-CA56-44CA-86B7-6A98BB1B1EF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4F934C8-3F73-415B-AA07-32C1FA2CB0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辨認夢中的符號（記住要從符號的角度來看它）。</a:t>
          </a:r>
          <a:endParaRPr lang="en-US" sz="13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gm:t>
    </dgm:pt>
    <dgm:pt modelId="{E028E60B-9E09-4BD3-861D-C3111BD47FBE}" type="parTrans" cxnId="{38CF09CF-D0F8-45B1-A47D-D3E7391EFD5E}">
      <dgm:prSet/>
      <dgm:spPr/>
      <dgm:t>
        <a:bodyPr/>
        <a:lstStyle/>
        <a:p>
          <a:endParaRPr lang="en-US"/>
        </a:p>
      </dgm:t>
    </dgm:pt>
    <dgm:pt modelId="{FB08461D-4465-4014-8901-6DBEEEA18E9D}" type="sibTrans" cxnId="{38CF09CF-D0F8-45B1-A47D-D3E7391EFD5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F36BD61-303A-4A3F-A6FE-76E6BD084FD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這些符號來自您的生活，所以請問自己這個符號對我意味著什麼？</a:t>
          </a:r>
          <a:endParaRPr lang="en-US" sz="13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gm:t>
    </dgm:pt>
    <dgm:pt modelId="{84C72067-A63C-47CA-8E57-132C737F4562}" type="parTrans" cxnId="{BFD763A3-180D-49AA-82E2-3D3F3DCF2EB5}">
      <dgm:prSet/>
      <dgm:spPr/>
      <dgm:t>
        <a:bodyPr/>
        <a:lstStyle/>
        <a:p>
          <a:endParaRPr lang="en-US"/>
        </a:p>
      </dgm:t>
    </dgm:pt>
    <dgm:pt modelId="{7ED6B796-851E-4BDD-8EB7-8DAF6A086D91}" type="sibTrans" cxnId="{BFD763A3-180D-49AA-82E2-3D3F3DCF2EB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3CEF6F1-6D3D-45D0-8F4E-4B13E26674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問問自己，在</a:t>
          </a:r>
          <a:r>
            <a:rPr lang="zh-TW" altLang="en-US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發</a:t>
          </a: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夢的前一天我在處理什麼問題？ 寫下來。</a:t>
          </a:r>
          <a:endParaRPr lang="en-US" sz="13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gm:t>
    </dgm:pt>
    <dgm:pt modelId="{35A48555-8B29-42C5-B6B8-EC18288D6BFB}" type="parTrans" cxnId="{16E91B62-5377-4BE3-ACA1-2D4EF027B2D3}">
      <dgm:prSet/>
      <dgm:spPr/>
      <dgm:t>
        <a:bodyPr/>
        <a:lstStyle/>
        <a:p>
          <a:endParaRPr lang="en-US"/>
        </a:p>
      </dgm:t>
    </dgm:pt>
    <dgm:pt modelId="{C5534891-0883-4375-8F46-1144B69CF99C}" type="sibTrans" cxnId="{16E91B62-5377-4BE3-ACA1-2D4EF027B2D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002D44E-B2FB-4CC4-AC58-BE47A2561B6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求聖靈幫助您理解夢的含義。 寫下一些您認為夢可能意味著什麼的想法。</a:t>
          </a:r>
          <a:endParaRPr lang="en-US" sz="13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gm:t>
    </dgm:pt>
    <dgm:pt modelId="{78F0D2A8-409A-4C9D-BC0A-77C4DC0C93B3}" type="parTrans" cxnId="{2C8F4EE5-155E-4051-BFFB-1DA35BD2E6B4}">
      <dgm:prSet/>
      <dgm:spPr/>
      <dgm:t>
        <a:bodyPr/>
        <a:lstStyle/>
        <a:p>
          <a:endParaRPr lang="en-US"/>
        </a:p>
      </dgm:t>
    </dgm:pt>
    <dgm:pt modelId="{80DE4F36-B1B5-43AF-B70F-BFB66E8A2A31}" type="sibTrans" cxnId="{2C8F4EE5-155E-4051-BFFB-1DA35BD2E6B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82835BE-8E36-4091-A700-B41F57D989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確定您的內心如何見證對選項的不同解釋。</a:t>
          </a:r>
          <a:endParaRPr lang="en-US" sz="13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gm:t>
    </dgm:pt>
    <dgm:pt modelId="{F1F93BD1-A176-4D36-9B3F-4090FFC6038D}" type="parTrans" cxnId="{D1B7FA77-DBB0-4196-929F-3F3A6C9D2DB8}">
      <dgm:prSet/>
      <dgm:spPr/>
      <dgm:t>
        <a:bodyPr/>
        <a:lstStyle/>
        <a:p>
          <a:endParaRPr lang="en-US"/>
        </a:p>
      </dgm:t>
    </dgm:pt>
    <dgm:pt modelId="{BDCD6385-FF2F-4EF7-B609-6DDAF55476C5}" type="sibTrans" cxnId="{D1B7FA77-DBB0-4196-929F-3F3A6C9D2DB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411A6C6-9C7D-4651-851B-613E944583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1300" dirty="0">
              <a:solidFill>
                <a:schemeClr val="tx1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rPr>
            <a:t>夢是在揭示，記住，夢是在揭示，不是譴責。</a:t>
          </a:r>
          <a:endParaRPr lang="en-US" sz="1300" dirty="0">
            <a:solidFill>
              <a:schemeClr val="tx1"/>
            </a:solidFill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gm:t>
    </dgm:pt>
    <dgm:pt modelId="{58847559-3809-4199-A233-7EB06861370A}" type="parTrans" cxnId="{E39983EB-FF21-4C86-873B-48F9DA925E97}">
      <dgm:prSet/>
      <dgm:spPr/>
      <dgm:t>
        <a:bodyPr/>
        <a:lstStyle/>
        <a:p>
          <a:endParaRPr lang="en-US"/>
        </a:p>
      </dgm:t>
    </dgm:pt>
    <dgm:pt modelId="{0AC6FFA7-3532-4B69-9849-C835EFB308A2}" type="sibTrans" cxnId="{E39983EB-FF21-4C86-873B-48F9DA925E9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8858282-8E1B-46FE-A798-DB3A8EE607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尋求其他確認，將夢</a:t>
          </a:r>
          <a:r>
            <a:rPr lang="zh-TW" altLang="en-US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作</a:t>
          </a: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多個來源審查，尤其是在做出重大人生決定時。 </a:t>
          </a:r>
          <a:r>
            <a:rPr lang="zh-TW" altLang="en-US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尋求</a:t>
          </a:r>
          <a:r>
            <a:rPr lang="zh-TW" sz="13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來自各種方式的額外確認，例如我們內心的和平，其他人的交往，聖經，上帝的聲音，預言，有恩膏的想法等。</a:t>
          </a:r>
          <a:endParaRPr lang="en-US" sz="13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gm:t>
    </dgm:pt>
    <dgm:pt modelId="{E6E51720-1FF2-44ED-9288-FB6CCAF0DEF1}" type="parTrans" cxnId="{D50F5184-3EED-44C0-9160-1B88E6054EAB}">
      <dgm:prSet/>
      <dgm:spPr/>
      <dgm:t>
        <a:bodyPr/>
        <a:lstStyle/>
        <a:p>
          <a:endParaRPr lang="en-US"/>
        </a:p>
      </dgm:t>
    </dgm:pt>
    <dgm:pt modelId="{BDC29035-948B-45B5-BE99-A72B251CF0AC}" type="sibTrans" cxnId="{D50F5184-3EED-44C0-9160-1B88E6054EAB}">
      <dgm:prSet/>
      <dgm:spPr/>
      <dgm:t>
        <a:bodyPr/>
        <a:lstStyle/>
        <a:p>
          <a:endParaRPr lang="en-US"/>
        </a:p>
      </dgm:t>
    </dgm:pt>
    <dgm:pt modelId="{A2D7E7C1-FBBB-4471-961E-4AF4F13E220B}" type="pres">
      <dgm:prSet presAssocID="{E2290E6D-CA56-44CA-86B7-6A98BB1B1EF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8298322-F675-4EB7-BC53-1E03000B2796}" type="pres">
      <dgm:prSet presAssocID="{E2290E6D-CA56-44CA-86B7-6A98BB1B1EF4}" presName="container" presStyleCnt="0">
        <dgm:presLayoutVars>
          <dgm:dir/>
          <dgm:resizeHandles val="exact"/>
        </dgm:presLayoutVars>
      </dgm:prSet>
      <dgm:spPr/>
    </dgm:pt>
    <dgm:pt modelId="{53F237A6-90CC-45BA-8DB0-186CAA95636A}" type="pres">
      <dgm:prSet presAssocID="{E4F934C8-3F73-415B-AA07-32C1FA2CB04F}" presName="compNode" presStyleCnt="0"/>
      <dgm:spPr/>
    </dgm:pt>
    <dgm:pt modelId="{D5F25AA5-F45D-412E-A891-D85300244EE0}" type="pres">
      <dgm:prSet presAssocID="{E4F934C8-3F73-415B-AA07-32C1FA2CB04F}" presName="iconBgRect" presStyleLbl="bgShp" presStyleIdx="0" presStyleCnt="7"/>
      <dgm:spPr/>
    </dgm:pt>
    <dgm:pt modelId="{111C3AAC-642C-47E4-A620-EB68CC3D4F91}" type="pres">
      <dgm:prSet presAssocID="{E4F934C8-3F73-415B-AA07-32C1FA2CB04F}" presName="iconRect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鑽石"/>
        </a:ext>
      </dgm:extLst>
    </dgm:pt>
    <dgm:pt modelId="{B9ECB75B-F954-4F5D-8726-6EC8D6AB5D3C}" type="pres">
      <dgm:prSet presAssocID="{E4F934C8-3F73-415B-AA07-32C1FA2CB04F}" presName="spaceRect" presStyleCnt="0"/>
      <dgm:spPr/>
    </dgm:pt>
    <dgm:pt modelId="{FDA01833-588A-4FA2-8F89-8D8B265DE129}" type="pres">
      <dgm:prSet presAssocID="{E4F934C8-3F73-415B-AA07-32C1FA2CB04F}" presName="textRect" presStyleLbl="revTx" presStyleIdx="0" presStyleCnt="7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FB221D30-922E-46F4-846F-5FB16DCFC95E}" type="pres">
      <dgm:prSet presAssocID="{FB08461D-4465-4014-8901-6DBEEEA18E9D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5D4FE23A-2F79-432C-869A-78E8B2865CD5}" type="pres">
      <dgm:prSet presAssocID="{BF36BD61-303A-4A3F-A6FE-76E6BD084FD1}" presName="compNode" presStyleCnt="0"/>
      <dgm:spPr/>
    </dgm:pt>
    <dgm:pt modelId="{22D21732-6425-4B85-B21B-199718B58AF4}" type="pres">
      <dgm:prSet presAssocID="{BF36BD61-303A-4A3F-A6FE-76E6BD084FD1}" presName="iconBgRect" presStyleLbl="bgShp" presStyleIdx="1" presStyleCnt="7"/>
      <dgm:spPr/>
    </dgm:pt>
    <dgm:pt modelId="{2B8695E3-7AF6-4738-ADC0-3538D5FD3275}" type="pres">
      <dgm:prSet presAssocID="{BF36BD61-303A-4A3F-A6FE-76E6BD084FD1}" presName="iconRect" presStyleLbl="node1" presStyleIdx="1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Crown"/>
        </a:ext>
      </dgm:extLst>
    </dgm:pt>
    <dgm:pt modelId="{480AB5AE-1D5B-4FC3-9087-C8D2CE86E863}" type="pres">
      <dgm:prSet presAssocID="{BF36BD61-303A-4A3F-A6FE-76E6BD084FD1}" presName="spaceRect" presStyleCnt="0"/>
      <dgm:spPr/>
    </dgm:pt>
    <dgm:pt modelId="{2B6D209B-FEC3-40AA-8A8B-0F2EFA817913}" type="pres">
      <dgm:prSet presAssocID="{BF36BD61-303A-4A3F-A6FE-76E6BD084FD1}" presName="textRect" presStyleLbl="revTx" presStyleIdx="1" presStyleCnt="7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FD8274EE-48CB-4AB2-AF31-7FF3926D7289}" type="pres">
      <dgm:prSet presAssocID="{7ED6B796-851E-4BDD-8EB7-8DAF6A086D91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739C9080-DF64-4BA3-9C6F-62045EB5D7D5}" type="pres">
      <dgm:prSet presAssocID="{93CEF6F1-6D3D-45D0-8F4E-4B13E26674D3}" presName="compNode" presStyleCnt="0"/>
      <dgm:spPr/>
    </dgm:pt>
    <dgm:pt modelId="{6A764F01-0A44-4462-9883-7A13C3DDBF3A}" type="pres">
      <dgm:prSet presAssocID="{93CEF6F1-6D3D-45D0-8F4E-4B13E26674D3}" presName="iconBgRect" presStyleLbl="bgShp" presStyleIdx="2" presStyleCnt="7"/>
      <dgm:spPr/>
    </dgm:pt>
    <dgm:pt modelId="{9B35F24B-4B01-451F-B214-7F627B26F694}" type="pres">
      <dgm:prSet presAssocID="{93CEF6F1-6D3D-45D0-8F4E-4B13E26674D3}" presName="iconRect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A87E38B0-FA0C-4EF8-9403-918BD377B4B5}" type="pres">
      <dgm:prSet presAssocID="{93CEF6F1-6D3D-45D0-8F4E-4B13E26674D3}" presName="spaceRect" presStyleCnt="0"/>
      <dgm:spPr/>
    </dgm:pt>
    <dgm:pt modelId="{D1C4B620-D56B-4FAA-AE89-2822A2BB8A43}" type="pres">
      <dgm:prSet presAssocID="{93CEF6F1-6D3D-45D0-8F4E-4B13E26674D3}" presName="textRect" presStyleLbl="revTx" presStyleIdx="2" presStyleCnt="7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6C4347B4-4878-4F7E-B70E-D52B1B9CE847}" type="pres">
      <dgm:prSet presAssocID="{C5534891-0883-4375-8F46-1144B69CF99C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81661C1C-61D7-4A16-B7CD-349F232791A4}" type="pres">
      <dgm:prSet presAssocID="{8002D44E-B2FB-4CC4-AC58-BE47A2561B6C}" presName="compNode" presStyleCnt="0"/>
      <dgm:spPr/>
    </dgm:pt>
    <dgm:pt modelId="{2671E8B5-5B9F-437A-9D0D-431FA3EF78A3}" type="pres">
      <dgm:prSet presAssocID="{8002D44E-B2FB-4CC4-AC58-BE47A2561B6C}" presName="iconBgRect" presStyleLbl="bgShp" presStyleIdx="3" presStyleCnt="7"/>
      <dgm:spPr/>
    </dgm:pt>
    <dgm:pt modelId="{F2351C05-597B-4C01-8F0D-143254461CD8}" type="pres">
      <dgm:prSet presAssocID="{8002D44E-B2FB-4CC4-AC58-BE47A2561B6C}" presName="iconRect" presStyleLbl="node1" presStyleIdx="3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鉛筆"/>
        </a:ext>
      </dgm:extLst>
    </dgm:pt>
    <dgm:pt modelId="{D6120D6D-49C9-4327-AD4C-1B0E82F32476}" type="pres">
      <dgm:prSet presAssocID="{8002D44E-B2FB-4CC4-AC58-BE47A2561B6C}" presName="spaceRect" presStyleCnt="0"/>
      <dgm:spPr/>
    </dgm:pt>
    <dgm:pt modelId="{963B94F0-7EE7-478B-AC09-7106C8724B5E}" type="pres">
      <dgm:prSet presAssocID="{8002D44E-B2FB-4CC4-AC58-BE47A2561B6C}" presName="textRect" presStyleLbl="revTx" presStyleIdx="3" presStyleCnt="7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2E569EB7-A37B-47C4-BEB4-A8334651F136}" type="pres">
      <dgm:prSet presAssocID="{80DE4F36-B1B5-43AF-B70F-BFB66E8A2A31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04098018-0097-429F-BEE9-711FA920168A}" type="pres">
      <dgm:prSet presAssocID="{482835BE-8E36-4091-A700-B41F57D989DD}" presName="compNode" presStyleCnt="0"/>
      <dgm:spPr/>
    </dgm:pt>
    <dgm:pt modelId="{3624B7E6-C642-44C1-8E17-7B3A32529A3F}" type="pres">
      <dgm:prSet presAssocID="{482835BE-8E36-4091-A700-B41F57D989DD}" presName="iconBgRect" presStyleLbl="bgShp" presStyleIdx="4" presStyleCnt="7"/>
      <dgm:spPr/>
    </dgm:pt>
    <dgm:pt modelId="{E208193B-99A2-4931-AE2C-7FC7C8C08AFD}" type="pres">
      <dgm:prSet presAssocID="{482835BE-8E36-4091-A700-B41F57D989DD}" presName="iconRect" presStyleLbl="node1" presStyleIdx="4" presStyleCnt="7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心形"/>
        </a:ext>
      </dgm:extLst>
    </dgm:pt>
    <dgm:pt modelId="{8E0594F7-3A75-40FA-9CC0-15514F6712A1}" type="pres">
      <dgm:prSet presAssocID="{482835BE-8E36-4091-A700-B41F57D989DD}" presName="spaceRect" presStyleCnt="0"/>
      <dgm:spPr/>
    </dgm:pt>
    <dgm:pt modelId="{6A62F965-D678-4FC2-A42B-546A4E20F333}" type="pres">
      <dgm:prSet presAssocID="{482835BE-8E36-4091-A700-B41F57D989DD}" presName="textRect" presStyleLbl="revTx" presStyleIdx="4" presStyleCnt="7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950442E0-8B0E-4A88-BC8B-42EE70338F1D}" type="pres">
      <dgm:prSet presAssocID="{BDCD6385-FF2F-4EF7-B609-6DDAF55476C5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E12C93D6-C174-458D-8973-CE696A3776D0}" type="pres">
      <dgm:prSet presAssocID="{C411A6C6-9C7D-4651-851B-613E94458357}" presName="compNode" presStyleCnt="0"/>
      <dgm:spPr/>
    </dgm:pt>
    <dgm:pt modelId="{C8D7BDCE-9CCE-4E11-85E5-6AC61B68149C}" type="pres">
      <dgm:prSet presAssocID="{C411A6C6-9C7D-4651-851B-613E94458357}" presName="iconBgRect" presStyleLbl="bgShp" presStyleIdx="5" presStyleCnt="7"/>
      <dgm:spPr/>
    </dgm:pt>
    <dgm:pt modelId="{4F6FB5B7-D793-4541-BEC4-79954DDCB888}" type="pres">
      <dgm:prSet presAssocID="{C411A6C6-9C7D-4651-851B-613E94458357}" presName="iconRect" presStyleLbl="node1" presStyleIdx="5" presStyleCnt="7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Images"/>
        </a:ext>
      </dgm:extLst>
    </dgm:pt>
    <dgm:pt modelId="{959FA3EA-273C-4FE8-891A-58B59C36F168}" type="pres">
      <dgm:prSet presAssocID="{C411A6C6-9C7D-4651-851B-613E94458357}" presName="spaceRect" presStyleCnt="0"/>
      <dgm:spPr/>
    </dgm:pt>
    <dgm:pt modelId="{C0240EC3-F684-4F68-94A3-172279BECF61}" type="pres">
      <dgm:prSet presAssocID="{C411A6C6-9C7D-4651-851B-613E94458357}" presName="textRect" presStyleLbl="revTx" presStyleIdx="5" presStyleCnt="7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4DACC69F-865B-4F16-BC0F-0A9117116644}" type="pres">
      <dgm:prSet presAssocID="{0AC6FFA7-3532-4B69-9849-C835EFB308A2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A58D190C-3000-4D55-ADF4-8F06ED1FBBC7}" type="pres">
      <dgm:prSet presAssocID="{D8858282-8E1B-46FE-A798-DB3A8EE60738}" presName="compNode" presStyleCnt="0"/>
      <dgm:spPr/>
    </dgm:pt>
    <dgm:pt modelId="{62961365-CA8E-4D6C-BE4F-F38A64C28D94}" type="pres">
      <dgm:prSet presAssocID="{D8858282-8E1B-46FE-A798-DB3A8EE60738}" presName="iconBgRect" presStyleLbl="bgShp" presStyleIdx="6" presStyleCnt="7" custLinFactX="-56925" custLinFactNeighborX="-100000" custLinFactNeighborY="-21206"/>
      <dgm:spPr/>
    </dgm:pt>
    <dgm:pt modelId="{7CB76E7C-5366-45B6-AFB1-8C1D7C33CECD}" type="pres">
      <dgm:prSet presAssocID="{D8858282-8E1B-46FE-A798-DB3A8EE60738}" presName="iconRect" presStyleLbl="node1" presStyleIdx="6" presStyleCnt="7" custLinFactX="-100000" custLinFactNeighborX="-180310" custLinFactNeighborY="-26812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zh-TW" altLang="en-US"/>
        </a:p>
      </dgm:t>
      <dgm:extLst>
        <a:ext uri="{E40237B7-FDA0-4F09-8148-C483321AD2D9}">
          <dgm14:cNvPr xmlns:dgm14="http://schemas.microsoft.com/office/drawing/2010/diagram" id="0" name="" descr="泡泡"/>
        </a:ext>
      </dgm:extLst>
    </dgm:pt>
    <dgm:pt modelId="{2CDC17AE-0A67-40C6-9A9E-C338984EA763}" type="pres">
      <dgm:prSet presAssocID="{D8858282-8E1B-46FE-A798-DB3A8EE60738}" presName="spaceRect" presStyleCnt="0"/>
      <dgm:spPr/>
    </dgm:pt>
    <dgm:pt modelId="{1FFB6763-568C-453A-B9EB-8CBBAF313366}" type="pres">
      <dgm:prSet presAssocID="{D8858282-8E1B-46FE-A798-DB3A8EE60738}" presName="textRect" presStyleLbl="revTx" presStyleIdx="6" presStyleCnt="7" custScaleX="378662" custScaleY="154840" custLinFactNeighborX="72706" custLinFactNeighborY="-26724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891F48-1D9B-4668-916D-8C71B0C6D9B9}" type="presOf" srcId="{D8858282-8E1B-46FE-A798-DB3A8EE60738}" destId="{1FFB6763-568C-453A-B9EB-8CBBAF313366}" srcOrd="0" destOrd="0" presId="urn:microsoft.com/office/officeart/2018/2/layout/IconCircleList"/>
    <dgm:cxn modelId="{6069E117-DF71-472D-ADAF-BBF165980CEA}" type="presOf" srcId="{BF36BD61-303A-4A3F-A6FE-76E6BD084FD1}" destId="{2B6D209B-FEC3-40AA-8A8B-0F2EFA817913}" srcOrd="0" destOrd="0" presId="urn:microsoft.com/office/officeart/2018/2/layout/IconCircleList"/>
    <dgm:cxn modelId="{2ED7E4E6-C48A-41B2-9B6E-10A4458202BD}" type="presOf" srcId="{482835BE-8E36-4091-A700-B41F57D989DD}" destId="{6A62F965-D678-4FC2-A42B-546A4E20F333}" srcOrd="0" destOrd="0" presId="urn:microsoft.com/office/officeart/2018/2/layout/IconCircleList"/>
    <dgm:cxn modelId="{38CF09CF-D0F8-45B1-A47D-D3E7391EFD5E}" srcId="{E2290E6D-CA56-44CA-86B7-6A98BB1B1EF4}" destId="{E4F934C8-3F73-415B-AA07-32C1FA2CB04F}" srcOrd="0" destOrd="0" parTransId="{E028E60B-9E09-4BD3-861D-C3111BD47FBE}" sibTransId="{FB08461D-4465-4014-8901-6DBEEEA18E9D}"/>
    <dgm:cxn modelId="{D1B7FA77-DBB0-4196-929F-3F3A6C9D2DB8}" srcId="{E2290E6D-CA56-44CA-86B7-6A98BB1B1EF4}" destId="{482835BE-8E36-4091-A700-B41F57D989DD}" srcOrd="4" destOrd="0" parTransId="{F1F93BD1-A176-4D36-9B3F-4090FFC6038D}" sibTransId="{BDCD6385-FF2F-4EF7-B609-6DDAF55476C5}"/>
    <dgm:cxn modelId="{8A999FBC-5F34-4664-9DB4-792A69FD361E}" type="presOf" srcId="{C411A6C6-9C7D-4651-851B-613E94458357}" destId="{C0240EC3-F684-4F68-94A3-172279BECF61}" srcOrd="0" destOrd="0" presId="urn:microsoft.com/office/officeart/2018/2/layout/IconCircleList"/>
    <dgm:cxn modelId="{9F145630-873D-48AC-A44C-6F4EC41EA24E}" type="presOf" srcId="{93CEF6F1-6D3D-45D0-8F4E-4B13E26674D3}" destId="{D1C4B620-D56B-4FAA-AE89-2822A2BB8A43}" srcOrd="0" destOrd="0" presId="urn:microsoft.com/office/officeart/2018/2/layout/IconCircleList"/>
    <dgm:cxn modelId="{E39983EB-FF21-4C86-873B-48F9DA925E97}" srcId="{E2290E6D-CA56-44CA-86B7-6A98BB1B1EF4}" destId="{C411A6C6-9C7D-4651-851B-613E94458357}" srcOrd="5" destOrd="0" parTransId="{58847559-3809-4199-A233-7EB06861370A}" sibTransId="{0AC6FFA7-3532-4B69-9849-C835EFB308A2}"/>
    <dgm:cxn modelId="{5FEDA58D-4298-4C6C-8A3F-1C0CC062018F}" type="presOf" srcId="{C5534891-0883-4375-8F46-1144B69CF99C}" destId="{6C4347B4-4878-4F7E-B70E-D52B1B9CE847}" srcOrd="0" destOrd="0" presId="urn:microsoft.com/office/officeart/2018/2/layout/IconCircleList"/>
    <dgm:cxn modelId="{0D8B9AD4-2DAC-46D4-9DC0-F24C28FCC997}" type="presOf" srcId="{BDCD6385-FF2F-4EF7-B609-6DDAF55476C5}" destId="{950442E0-8B0E-4A88-BC8B-42EE70338F1D}" srcOrd="0" destOrd="0" presId="urn:microsoft.com/office/officeart/2018/2/layout/IconCircleList"/>
    <dgm:cxn modelId="{700D8768-4CE9-4570-B2B2-A4D6ED5A754F}" type="presOf" srcId="{E4F934C8-3F73-415B-AA07-32C1FA2CB04F}" destId="{FDA01833-588A-4FA2-8F89-8D8B265DE129}" srcOrd="0" destOrd="0" presId="urn:microsoft.com/office/officeart/2018/2/layout/IconCircleList"/>
    <dgm:cxn modelId="{2C8F4EE5-155E-4051-BFFB-1DA35BD2E6B4}" srcId="{E2290E6D-CA56-44CA-86B7-6A98BB1B1EF4}" destId="{8002D44E-B2FB-4CC4-AC58-BE47A2561B6C}" srcOrd="3" destOrd="0" parTransId="{78F0D2A8-409A-4C9D-BC0A-77C4DC0C93B3}" sibTransId="{80DE4F36-B1B5-43AF-B70F-BFB66E8A2A31}"/>
    <dgm:cxn modelId="{BFD763A3-180D-49AA-82E2-3D3F3DCF2EB5}" srcId="{E2290E6D-CA56-44CA-86B7-6A98BB1B1EF4}" destId="{BF36BD61-303A-4A3F-A6FE-76E6BD084FD1}" srcOrd="1" destOrd="0" parTransId="{84C72067-A63C-47CA-8E57-132C737F4562}" sibTransId="{7ED6B796-851E-4BDD-8EB7-8DAF6A086D91}"/>
    <dgm:cxn modelId="{CEC43AC8-F76C-479D-AC93-E500EADDCDCE}" type="presOf" srcId="{80DE4F36-B1B5-43AF-B70F-BFB66E8A2A31}" destId="{2E569EB7-A37B-47C4-BEB4-A8334651F136}" srcOrd="0" destOrd="0" presId="urn:microsoft.com/office/officeart/2018/2/layout/IconCircleList"/>
    <dgm:cxn modelId="{E92B7BB1-A230-45EF-9A12-DDA1104439AF}" type="presOf" srcId="{8002D44E-B2FB-4CC4-AC58-BE47A2561B6C}" destId="{963B94F0-7EE7-478B-AC09-7106C8724B5E}" srcOrd="0" destOrd="0" presId="urn:microsoft.com/office/officeart/2018/2/layout/IconCircleList"/>
    <dgm:cxn modelId="{17AED06B-9D4A-428B-BCFB-FF53E013C6EA}" type="presOf" srcId="{E2290E6D-CA56-44CA-86B7-6A98BB1B1EF4}" destId="{A2D7E7C1-FBBB-4471-961E-4AF4F13E220B}" srcOrd="0" destOrd="0" presId="urn:microsoft.com/office/officeart/2018/2/layout/IconCircleList"/>
    <dgm:cxn modelId="{DFD7A7D0-5C21-41EC-91D8-0D0BB50EE146}" type="presOf" srcId="{FB08461D-4465-4014-8901-6DBEEEA18E9D}" destId="{FB221D30-922E-46F4-846F-5FB16DCFC95E}" srcOrd="0" destOrd="0" presId="urn:microsoft.com/office/officeart/2018/2/layout/IconCircleList"/>
    <dgm:cxn modelId="{4E65619F-401C-4FCA-A1A7-EA4A3BB44056}" type="presOf" srcId="{0AC6FFA7-3532-4B69-9849-C835EFB308A2}" destId="{4DACC69F-865B-4F16-BC0F-0A9117116644}" srcOrd="0" destOrd="0" presId="urn:microsoft.com/office/officeart/2018/2/layout/IconCircleList"/>
    <dgm:cxn modelId="{16E91B62-5377-4BE3-ACA1-2D4EF027B2D3}" srcId="{E2290E6D-CA56-44CA-86B7-6A98BB1B1EF4}" destId="{93CEF6F1-6D3D-45D0-8F4E-4B13E26674D3}" srcOrd="2" destOrd="0" parTransId="{35A48555-8B29-42C5-B6B8-EC18288D6BFB}" sibTransId="{C5534891-0883-4375-8F46-1144B69CF99C}"/>
    <dgm:cxn modelId="{E6374D8E-CCAB-49BB-ACFB-986E4FD794C8}" type="presOf" srcId="{7ED6B796-851E-4BDD-8EB7-8DAF6A086D91}" destId="{FD8274EE-48CB-4AB2-AF31-7FF3926D7289}" srcOrd="0" destOrd="0" presId="urn:microsoft.com/office/officeart/2018/2/layout/IconCircleList"/>
    <dgm:cxn modelId="{D50F5184-3EED-44C0-9160-1B88E6054EAB}" srcId="{E2290E6D-CA56-44CA-86B7-6A98BB1B1EF4}" destId="{D8858282-8E1B-46FE-A798-DB3A8EE60738}" srcOrd="6" destOrd="0" parTransId="{E6E51720-1FF2-44ED-9288-FB6CCAF0DEF1}" sibTransId="{BDC29035-948B-45B5-BE99-A72B251CF0AC}"/>
    <dgm:cxn modelId="{5013771A-BFE1-4B63-8DC7-A026A917A1D8}" type="presParOf" srcId="{A2D7E7C1-FBBB-4471-961E-4AF4F13E220B}" destId="{88298322-F675-4EB7-BC53-1E03000B2796}" srcOrd="0" destOrd="0" presId="urn:microsoft.com/office/officeart/2018/2/layout/IconCircleList"/>
    <dgm:cxn modelId="{DA69180A-A8DE-4BDE-B6BD-980100F180D5}" type="presParOf" srcId="{88298322-F675-4EB7-BC53-1E03000B2796}" destId="{53F237A6-90CC-45BA-8DB0-186CAA95636A}" srcOrd="0" destOrd="0" presId="urn:microsoft.com/office/officeart/2018/2/layout/IconCircleList"/>
    <dgm:cxn modelId="{45B4994D-E296-43AA-9DEC-D2BE6C1703FC}" type="presParOf" srcId="{53F237A6-90CC-45BA-8DB0-186CAA95636A}" destId="{D5F25AA5-F45D-412E-A891-D85300244EE0}" srcOrd="0" destOrd="0" presId="urn:microsoft.com/office/officeart/2018/2/layout/IconCircleList"/>
    <dgm:cxn modelId="{32261383-71A6-42E2-B670-79AE7C349A0A}" type="presParOf" srcId="{53F237A6-90CC-45BA-8DB0-186CAA95636A}" destId="{111C3AAC-642C-47E4-A620-EB68CC3D4F91}" srcOrd="1" destOrd="0" presId="urn:microsoft.com/office/officeart/2018/2/layout/IconCircleList"/>
    <dgm:cxn modelId="{20E6C680-F1B8-453E-9380-1F54B42B66E0}" type="presParOf" srcId="{53F237A6-90CC-45BA-8DB0-186CAA95636A}" destId="{B9ECB75B-F954-4F5D-8726-6EC8D6AB5D3C}" srcOrd="2" destOrd="0" presId="urn:microsoft.com/office/officeart/2018/2/layout/IconCircleList"/>
    <dgm:cxn modelId="{7D4D47EE-8C1C-412D-9863-81511A918328}" type="presParOf" srcId="{53F237A6-90CC-45BA-8DB0-186CAA95636A}" destId="{FDA01833-588A-4FA2-8F89-8D8B265DE129}" srcOrd="3" destOrd="0" presId="urn:microsoft.com/office/officeart/2018/2/layout/IconCircleList"/>
    <dgm:cxn modelId="{34C94ADD-AA2E-4A27-B194-F95ED2E4B671}" type="presParOf" srcId="{88298322-F675-4EB7-BC53-1E03000B2796}" destId="{FB221D30-922E-46F4-846F-5FB16DCFC95E}" srcOrd="1" destOrd="0" presId="urn:microsoft.com/office/officeart/2018/2/layout/IconCircleList"/>
    <dgm:cxn modelId="{DDC882D8-9C0C-4FFE-973A-681D6197713C}" type="presParOf" srcId="{88298322-F675-4EB7-BC53-1E03000B2796}" destId="{5D4FE23A-2F79-432C-869A-78E8B2865CD5}" srcOrd="2" destOrd="0" presId="urn:microsoft.com/office/officeart/2018/2/layout/IconCircleList"/>
    <dgm:cxn modelId="{DC6C94F7-9686-4A24-B4D3-929B39B35EE1}" type="presParOf" srcId="{5D4FE23A-2F79-432C-869A-78E8B2865CD5}" destId="{22D21732-6425-4B85-B21B-199718B58AF4}" srcOrd="0" destOrd="0" presId="urn:microsoft.com/office/officeart/2018/2/layout/IconCircleList"/>
    <dgm:cxn modelId="{5D6CF71E-E84B-4610-ABB2-D0EC0836FE6D}" type="presParOf" srcId="{5D4FE23A-2F79-432C-869A-78E8B2865CD5}" destId="{2B8695E3-7AF6-4738-ADC0-3538D5FD3275}" srcOrd="1" destOrd="0" presId="urn:microsoft.com/office/officeart/2018/2/layout/IconCircleList"/>
    <dgm:cxn modelId="{AB17652F-A75C-4932-AD94-00FD1FF7F3CE}" type="presParOf" srcId="{5D4FE23A-2F79-432C-869A-78E8B2865CD5}" destId="{480AB5AE-1D5B-4FC3-9087-C8D2CE86E863}" srcOrd="2" destOrd="0" presId="urn:microsoft.com/office/officeart/2018/2/layout/IconCircleList"/>
    <dgm:cxn modelId="{18611516-2664-402E-80D9-4DFD3F5E7E49}" type="presParOf" srcId="{5D4FE23A-2F79-432C-869A-78E8B2865CD5}" destId="{2B6D209B-FEC3-40AA-8A8B-0F2EFA817913}" srcOrd="3" destOrd="0" presId="urn:microsoft.com/office/officeart/2018/2/layout/IconCircleList"/>
    <dgm:cxn modelId="{71A332EE-023A-40ED-8A06-1C626941FC59}" type="presParOf" srcId="{88298322-F675-4EB7-BC53-1E03000B2796}" destId="{FD8274EE-48CB-4AB2-AF31-7FF3926D7289}" srcOrd="3" destOrd="0" presId="urn:microsoft.com/office/officeart/2018/2/layout/IconCircleList"/>
    <dgm:cxn modelId="{36944836-55F2-4295-B62B-DFF4E1A6811D}" type="presParOf" srcId="{88298322-F675-4EB7-BC53-1E03000B2796}" destId="{739C9080-DF64-4BA3-9C6F-62045EB5D7D5}" srcOrd="4" destOrd="0" presId="urn:microsoft.com/office/officeart/2018/2/layout/IconCircleList"/>
    <dgm:cxn modelId="{E01F7448-A374-458F-BEFD-DE6550D8DDB5}" type="presParOf" srcId="{739C9080-DF64-4BA3-9C6F-62045EB5D7D5}" destId="{6A764F01-0A44-4462-9883-7A13C3DDBF3A}" srcOrd="0" destOrd="0" presId="urn:microsoft.com/office/officeart/2018/2/layout/IconCircleList"/>
    <dgm:cxn modelId="{63D4BA00-284C-4F42-ADF6-75126E96BD01}" type="presParOf" srcId="{739C9080-DF64-4BA3-9C6F-62045EB5D7D5}" destId="{9B35F24B-4B01-451F-B214-7F627B26F694}" srcOrd="1" destOrd="0" presId="urn:microsoft.com/office/officeart/2018/2/layout/IconCircleList"/>
    <dgm:cxn modelId="{27BC5CD1-7D0B-41CC-94FF-056BB3061C6A}" type="presParOf" srcId="{739C9080-DF64-4BA3-9C6F-62045EB5D7D5}" destId="{A87E38B0-FA0C-4EF8-9403-918BD377B4B5}" srcOrd="2" destOrd="0" presId="urn:microsoft.com/office/officeart/2018/2/layout/IconCircleList"/>
    <dgm:cxn modelId="{B140147C-BE22-4D84-A507-C7777F97AAE0}" type="presParOf" srcId="{739C9080-DF64-4BA3-9C6F-62045EB5D7D5}" destId="{D1C4B620-D56B-4FAA-AE89-2822A2BB8A43}" srcOrd="3" destOrd="0" presId="urn:microsoft.com/office/officeart/2018/2/layout/IconCircleList"/>
    <dgm:cxn modelId="{15042853-8320-412A-8B03-D8594D64B138}" type="presParOf" srcId="{88298322-F675-4EB7-BC53-1E03000B2796}" destId="{6C4347B4-4878-4F7E-B70E-D52B1B9CE847}" srcOrd="5" destOrd="0" presId="urn:microsoft.com/office/officeart/2018/2/layout/IconCircleList"/>
    <dgm:cxn modelId="{398BEE13-6A09-4CC5-BC07-6BD65525C62C}" type="presParOf" srcId="{88298322-F675-4EB7-BC53-1E03000B2796}" destId="{81661C1C-61D7-4A16-B7CD-349F232791A4}" srcOrd="6" destOrd="0" presId="urn:microsoft.com/office/officeart/2018/2/layout/IconCircleList"/>
    <dgm:cxn modelId="{9934C79E-8D13-442D-9089-40900B296B7C}" type="presParOf" srcId="{81661C1C-61D7-4A16-B7CD-349F232791A4}" destId="{2671E8B5-5B9F-437A-9D0D-431FA3EF78A3}" srcOrd="0" destOrd="0" presId="urn:microsoft.com/office/officeart/2018/2/layout/IconCircleList"/>
    <dgm:cxn modelId="{F0AC46AD-B6CE-4360-9788-BBE570B5B36C}" type="presParOf" srcId="{81661C1C-61D7-4A16-B7CD-349F232791A4}" destId="{F2351C05-597B-4C01-8F0D-143254461CD8}" srcOrd="1" destOrd="0" presId="urn:microsoft.com/office/officeart/2018/2/layout/IconCircleList"/>
    <dgm:cxn modelId="{2E668A7F-8780-4A32-BE49-A025E83F9E7E}" type="presParOf" srcId="{81661C1C-61D7-4A16-B7CD-349F232791A4}" destId="{D6120D6D-49C9-4327-AD4C-1B0E82F32476}" srcOrd="2" destOrd="0" presId="urn:microsoft.com/office/officeart/2018/2/layout/IconCircleList"/>
    <dgm:cxn modelId="{B8F02B7F-BE5F-4774-8A7F-AD6EF105C3E3}" type="presParOf" srcId="{81661C1C-61D7-4A16-B7CD-349F232791A4}" destId="{963B94F0-7EE7-478B-AC09-7106C8724B5E}" srcOrd="3" destOrd="0" presId="urn:microsoft.com/office/officeart/2018/2/layout/IconCircleList"/>
    <dgm:cxn modelId="{B1A35349-F461-41ED-B643-24266C967C27}" type="presParOf" srcId="{88298322-F675-4EB7-BC53-1E03000B2796}" destId="{2E569EB7-A37B-47C4-BEB4-A8334651F136}" srcOrd="7" destOrd="0" presId="urn:microsoft.com/office/officeart/2018/2/layout/IconCircleList"/>
    <dgm:cxn modelId="{60096B91-553B-4F69-BA98-A1BFCD550940}" type="presParOf" srcId="{88298322-F675-4EB7-BC53-1E03000B2796}" destId="{04098018-0097-429F-BEE9-711FA920168A}" srcOrd="8" destOrd="0" presId="urn:microsoft.com/office/officeart/2018/2/layout/IconCircleList"/>
    <dgm:cxn modelId="{10983D3C-B1DD-43E3-B0C7-2B3C0B1D1DCD}" type="presParOf" srcId="{04098018-0097-429F-BEE9-711FA920168A}" destId="{3624B7E6-C642-44C1-8E17-7B3A32529A3F}" srcOrd="0" destOrd="0" presId="urn:microsoft.com/office/officeart/2018/2/layout/IconCircleList"/>
    <dgm:cxn modelId="{7DDA5193-577F-48A8-9CC4-A9A0A0B4AA61}" type="presParOf" srcId="{04098018-0097-429F-BEE9-711FA920168A}" destId="{E208193B-99A2-4931-AE2C-7FC7C8C08AFD}" srcOrd="1" destOrd="0" presId="urn:microsoft.com/office/officeart/2018/2/layout/IconCircleList"/>
    <dgm:cxn modelId="{BBB23C26-A2B2-4D5B-978C-1585092048E9}" type="presParOf" srcId="{04098018-0097-429F-BEE9-711FA920168A}" destId="{8E0594F7-3A75-40FA-9CC0-15514F6712A1}" srcOrd="2" destOrd="0" presId="urn:microsoft.com/office/officeart/2018/2/layout/IconCircleList"/>
    <dgm:cxn modelId="{AACEC6E5-4CFD-4744-97F3-33B8EE76FCF9}" type="presParOf" srcId="{04098018-0097-429F-BEE9-711FA920168A}" destId="{6A62F965-D678-4FC2-A42B-546A4E20F333}" srcOrd="3" destOrd="0" presId="urn:microsoft.com/office/officeart/2018/2/layout/IconCircleList"/>
    <dgm:cxn modelId="{2217EB06-04FF-4968-B56A-1422C0ACA1F3}" type="presParOf" srcId="{88298322-F675-4EB7-BC53-1E03000B2796}" destId="{950442E0-8B0E-4A88-BC8B-42EE70338F1D}" srcOrd="9" destOrd="0" presId="urn:microsoft.com/office/officeart/2018/2/layout/IconCircleList"/>
    <dgm:cxn modelId="{6E4C7D2A-B78A-4E86-BD60-690703B9E7D3}" type="presParOf" srcId="{88298322-F675-4EB7-BC53-1E03000B2796}" destId="{E12C93D6-C174-458D-8973-CE696A3776D0}" srcOrd="10" destOrd="0" presId="urn:microsoft.com/office/officeart/2018/2/layout/IconCircleList"/>
    <dgm:cxn modelId="{FAA915B0-2C35-4F44-81CC-4BC386040506}" type="presParOf" srcId="{E12C93D6-C174-458D-8973-CE696A3776D0}" destId="{C8D7BDCE-9CCE-4E11-85E5-6AC61B68149C}" srcOrd="0" destOrd="0" presId="urn:microsoft.com/office/officeart/2018/2/layout/IconCircleList"/>
    <dgm:cxn modelId="{0752702F-9D4C-469E-8717-F55A2136CC27}" type="presParOf" srcId="{E12C93D6-C174-458D-8973-CE696A3776D0}" destId="{4F6FB5B7-D793-4541-BEC4-79954DDCB888}" srcOrd="1" destOrd="0" presId="urn:microsoft.com/office/officeart/2018/2/layout/IconCircleList"/>
    <dgm:cxn modelId="{274A4D2C-90B9-4272-BE7E-14C0AF073899}" type="presParOf" srcId="{E12C93D6-C174-458D-8973-CE696A3776D0}" destId="{959FA3EA-273C-4FE8-891A-58B59C36F168}" srcOrd="2" destOrd="0" presId="urn:microsoft.com/office/officeart/2018/2/layout/IconCircleList"/>
    <dgm:cxn modelId="{73710194-0CA3-4872-82DF-A2A8DF4C8904}" type="presParOf" srcId="{E12C93D6-C174-458D-8973-CE696A3776D0}" destId="{C0240EC3-F684-4F68-94A3-172279BECF61}" srcOrd="3" destOrd="0" presId="urn:microsoft.com/office/officeart/2018/2/layout/IconCircleList"/>
    <dgm:cxn modelId="{57D4248B-93A8-4319-B712-1F9EE326A632}" type="presParOf" srcId="{88298322-F675-4EB7-BC53-1E03000B2796}" destId="{4DACC69F-865B-4F16-BC0F-0A9117116644}" srcOrd="11" destOrd="0" presId="urn:microsoft.com/office/officeart/2018/2/layout/IconCircleList"/>
    <dgm:cxn modelId="{6FE66361-EEB3-4F51-92B9-47D46F2E3CAE}" type="presParOf" srcId="{88298322-F675-4EB7-BC53-1E03000B2796}" destId="{A58D190C-3000-4D55-ADF4-8F06ED1FBBC7}" srcOrd="12" destOrd="0" presId="urn:microsoft.com/office/officeart/2018/2/layout/IconCircleList"/>
    <dgm:cxn modelId="{2F9E1206-B88C-49F3-B816-68F3C312E214}" type="presParOf" srcId="{A58D190C-3000-4D55-ADF4-8F06ED1FBBC7}" destId="{62961365-CA8E-4D6C-BE4F-F38A64C28D94}" srcOrd="0" destOrd="0" presId="urn:microsoft.com/office/officeart/2018/2/layout/IconCircleList"/>
    <dgm:cxn modelId="{F6DFFCA3-2478-47B3-8FF9-DF95985202F9}" type="presParOf" srcId="{A58D190C-3000-4D55-ADF4-8F06ED1FBBC7}" destId="{7CB76E7C-5366-45B6-AFB1-8C1D7C33CECD}" srcOrd="1" destOrd="0" presId="urn:microsoft.com/office/officeart/2018/2/layout/IconCircleList"/>
    <dgm:cxn modelId="{AA854E52-2D5B-4803-88E6-7BE18F67AFB8}" type="presParOf" srcId="{A58D190C-3000-4D55-ADF4-8F06ED1FBBC7}" destId="{2CDC17AE-0A67-40C6-9A9E-C338984EA763}" srcOrd="2" destOrd="0" presId="urn:microsoft.com/office/officeart/2018/2/layout/IconCircleList"/>
    <dgm:cxn modelId="{0379231D-09B5-47DB-BD85-3ADCEA0FF0BD}" type="presParOf" srcId="{A58D190C-3000-4D55-ADF4-8F06ED1FBBC7}" destId="{1FFB6763-568C-453A-B9EB-8CBBAF31336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25AA5-F45D-412E-A891-D85300244EE0}">
      <dsp:nvSpPr>
        <dsp:cNvPr id="0" name=""/>
        <dsp:cNvSpPr/>
      </dsp:nvSpPr>
      <dsp:spPr>
        <a:xfrm>
          <a:off x="188092" y="507045"/>
          <a:ext cx="718663" cy="7186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C3AAC-642C-47E4-A620-EB68CC3D4F91}">
      <dsp:nvSpPr>
        <dsp:cNvPr id="0" name=""/>
        <dsp:cNvSpPr/>
      </dsp:nvSpPr>
      <dsp:spPr>
        <a:xfrm>
          <a:off x="339011" y="657964"/>
          <a:ext cx="416824" cy="41682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01833-588A-4FA2-8F89-8D8B265DE129}">
      <dsp:nvSpPr>
        <dsp:cNvPr id="0" name=""/>
        <dsp:cNvSpPr/>
      </dsp:nvSpPr>
      <dsp:spPr>
        <a:xfrm>
          <a:off x="1060754" y="507045"/>
          <a:ext cx="1693992" cy="71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辨認夢中的符號（記住要從符號的角度來看它）。</a:t>
          </a:r>
          <a:endParaRPr lang="en-US" sz="1300" kern="12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sp:txBody>
      <dsp:txXfrm>
        <a:off x="1060754" y="507045"/>
        <a:ext cx="1693992" cy="718663"/>
      </dsp:txXfrm>
    </dsp:sp>
    <dsp:sp modelId="{22D21732-6425-4B85-B21B-199718B58AF4}">
      <dsp:nvSpPr>
        <dsp:cNvPr id="0" name=""/>
        <dsp:cNvSpPr/>
      </dsp:nvSpPr>
      <dsp:spPr>
        <a:xfrm>
          <a:off x="3049912" y="507045"/>
          <a:ext cx="718663" cy="71866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695E3-7AF6-4738-ADC0-3538D5FD3275}">
      <dsp:nvSpPr>
        <dsp:cNvPr id="0" name=""/>
        <dsp:cNvSpPr/>
      </dsp:nvSpPr>
      <dsp:spPr>
        <a:xfrm>
          <a:off x="3200831" y="657964"/>
          <a:ext cx="416824" cy="41682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D209B-FEC3-40AA-8A8B-0F2EFA817913}">
      <dsp:nvSpPr>
        <dsp:cNvPr id="0" name=""/>
        <dsp:cNvSpPr/>
      </dsp:nvSpPr>
      <dsp:spPr>
        <a:xfrm>
          <a:off x="3922575" y="507045"/>
          <a:ext cx="1693992" cy="71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這些符號來自您的生活，所以請問自己這個符號對我意味著什麼？</a:t>
          </a:r>
          <a:endParaRPr lang="en-US" sz="1300" kern="12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sp:txBody>
      <dsp:txXfrm>
        <a:off x="3922575" y="507045"/>
        <a:ext cx="1693992" cy="718663"/>
      </dsp:txXfrm>
    </dsp:sp>
    <dsp:sp modelId="{6A764F01-0A44-4462-9883-7A13C3DDBF3A}">
      <dsp:nvSpPr>
        <dsp:cNvPr id="0" name=""/>
        <dsp:cNvSpPr/>
      </dsp:nvSpPr>
      <dsp:spPr>
        <a:xfrm>
          <a:off x="5911732" y="507045"/>
          <a:ext cx="718663" cy="71866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5F24B-4B01-451F-B214-7F627B26F694}">
      <dsp:nvSpPr>
        <dsp:cNvPr id="0" name=""/>
        <dsp:cNvSpPr/>
      </dsp:nvSpPr>
      <dsp:spPr>
        <a:xfrm>
          <a:off x="6062652" y="657964"/>
          <a:ext cx="416824" cy="41682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4B620-D56B-4FAA-AE89-2822A2BB8A43}">
      <dsp:nvSpPr>
        <dsp:cNvPr id="0" name=""/>
        <dsp:cNvSpPr/>
      </dsp:nvSpPr>
      <dsp:spPr>
        <a:xfrm>
          <a:off x="6784395" y="507045"/>
          <a:ext cx="1693992" cy="71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問問自己，在</a:t>
          </a:r>
          <a:r>
            <a:rPr lang="zh-TW" altLang="en-US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發</a:t>
          </a: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夢的前一天我在處理什麼問題？ 寫下來。</a:t>
          </a:r>
          <a:endParaRPr lang="en-US" sz="1300" kern="12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sp:txBody>
      <dsp:txXfrm>
        <a:off x="6784395" y="507045"/>
        <a:ext cx="1693992" cy="718663"/>
      </dsp:txXfrm>
    </dsp:sp>
    <dsp:sp modelId="{2671E8B5-5B9F-437A-9D0D-431FA3EF78A3}">
      <dsp:nvSpPr>
        <dsp:cNvPr id="0" name=""/>
        <dsp:cNvSpPr/>
      </dsp:nvSpPr>
      <dsp:spPr>
        <a:xfrm>
          <a:off x="188092" y="2143758"/>
          <a:ext cx="718663" cy="71866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51C05-597B-4C01-8F0D-143254461CD8}">
      <dsp:nvSpPr>
        <dsp:cNvPr id="0" name=""/>
        <dsp:cNvSpPr/>
      </dsp:nvSpPr>
      <dsp:spPr>
        <a:xfrm>
          <a:off x="339011" y="2294678"/>
          <a:ext cx="416824" cy="41682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B94F0-7EE7-478B-AC09-7106C8724B5E}">
      <dsp:nvSpPr>
        <dsp:cNvPr id="0" name=""/>
        <dsp:cNvSpPr/>
      </dsp:nvSpPr>
      <dsp:spPr>
        <a:xfrm>
          <a:off x="1060754" y="2143758"/>
          <a:ext cx="1693992" cy="71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求聖靈幫助您理解夢的含義。 寫下一些您認為夢可能意味著什麼的想法。</a:t>
          </a:r>
          <a:endParaRPr lang="en-US" sz="1300" kern="12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sp:txBody>
      <dsp:txXfrm>
        <a:off x="1060754" y="2143758"/>
        <a:ext cx="1693992" cy="718663"/>
      </dsp:txXfrm>
    </dsp:sp>
    <dsp:sp modelId="{3624B7E6-C642-44C1-8E17-7B3A32529A3F}">
      <dsp:nvSpPr>
        <dsp:cNvPr id="0" name=""/>
        <dsp:cNvSpPr/>
      </dsp:nvSpPr>
      <dsp:spPr>
        <a:xfrm>
          <a:off x="3049912" y="2143758"/>
          <a:ext cx="718663" cy="71866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8193B-99A2-4931-AE2C-7FC7C8C08AFD}">
      <dsp:nvSpPr>
        <dsp:cNvPr id="0" name=""/>
        <dsp:cNvSpPr/>
      </dsp:nvSpPr>
      <dsp:spPr>
        <a:xfrm>
          <a:off x="3200831" y="2294678"/>
          <a:ext cx="416824" cy="416824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2F965-D678-4FC2-A42B-546A4E20F333}">
      <dsp:nvSpPr>
        <dsp:cNvPr id="0" name=""/>
        <dsp:cNvSpPr/>
      </dsp:nvSpPr>
      <dsp:spPr>
        <a:xfrm>
          <a:off x="3922575" y="2143758"/>
          <a:ext cx="1693992" cy="71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確定您的內心如何見證對選項的不同解釋。</a:t>
          </a:r>
          <a:endParaRPr lang="en-US" sz="1300" kern="12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sp:txBody>
      <dsp:txXfrm>
        <a:off x="3922575" y="2143758"/>
        <a:ext cx="1693992" cy="718663"/>
      </dsp:txXfrm>
    </dsp:sp>
    <dsp:sp modelId="{C8D7BDCE-9CCE-4E11-85E5-6AC61B68149C}">
      <dsp:nvSpPr>
        <dsp:cNvPr id="0" name=""/>
        <dsp:cNvSpPr/>
      </dsp:nvSpPr>
      <dsp:spPr>
        <a:xfrm>
          <a:off x="5911732" y="2143758"/>
          <a:ext cx="718663" cy="7186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FB5B7-D793-4541-BEC4-79954DDCB888}">
      <dsp:nvSpPr>
        <dsp:cNvPr id="0" name=""/>
        <dsp:cNvSpPr/>
      </dsp:nvSpPr>
      <dsp:spPr>
        <a:xfrm>
          <a:off x="6062652" y="2294678"/>
          <a:ext cx="416824" cy="416824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40EC3-F684-4F68-94A3-172279BECF61}">
      <dsp:nvSpPr>
        <dsp:cNvPr id="0" name=""/>
        <dsp:cNvSpPr/>
      </dsp:nvSpPr>
      <dsp:spPr>
        <a:xfrm>
          <a:off x="6784395" y="2143758"/>
          <a:ext cx="1693992" cy="71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1300" kern="1200" dirty="0">
              <a:solidFill>
                <a:schemeClr val="tx1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rPr>
            <a:t>夢是在揭示，記住，夢是在揭示，不是譴責。</a:t>
          </a:r>
          <a:endParaRPr lang="en-US" sz="1300" kern="1200" dirty="0">
            <a:solidFill>
              <a:schemeClr val="tx1"/>
            </a:solidFill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sp:txBody>
      <dsp:txXfrm>
        <a:off x="6784395" y="2143758"/>
        <a:ext cx="1693992" cy="718663"/>
      </dsp:txXfrm>
    </dsp:sp>
    <dsp:sp modelId="{62961365-CA8E-4D6C-BE4F-F38A64C28D94}">
      <dsp:nvSpPr>
        <dsp:cNvPr id="0" name=""/>
        <dsp:cNvSpPr/>
      </dsp:nvSpPr>
      <dsp:spPr>
        <a:xfrm>
          <a:off x="547923" y="3825130"/>
          <a:ext cx="718663" cy="71866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76E7C-5366-45B6-AFB1-8C1D7C33CECD}">
      <dsp:nvSpPr>
        <dsp:cNvPr id="0" name=""/>
        <dsp:cNvSpPr/>
      </dsp:nvSpPr>
      <dsp:spPr>
        <a:xfrm>
          <a:off x="658203" y="4016690"/>
          <a:ext cx="416824" cy="416824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B6763-568C-453A-B9EB-8CBBAF313366}">
      <dsp:nvSpPr>
        <dsp:cNvPr id="0" name=""/>
        <dsp:cNvSpPr/>
      </dsp:nvSpPr>
      <dsp:spPr>
        <a:xfrm>
          <a:off x="1419726" y="3588416"/>
          <a:ext cx="6414505" cy="111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尋求其他確認，將夢</a:t>
          </a:r>
          <a:r>
            <a:rPr lang="zh-TW" altLang="en-US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作</a:t>
          </a: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多個來源審查，尤其是在做出重大人生決定時。 </a:t>
          </a:r>
          <a:r>
            <a:rPr lang="zh-TW" altLang="en-US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尋求</a:t>
          </a:r>
          <a:r>
            <a:rPr lang="zh-TW" sz="1300" kern="1200" dirty="0">
              <a:latin typeface="微軟正黑體 Light" panose="020B0304030504040204" pitchFamily="34" charset="-120"/>
              <a:ea typeface="微軟正黑體 Light" panose="020B0304030504040204" pitchFamily="34" charset="-120"/>
            </a:rPr>
            <a:t>來自各種方式的額外確認，例如我們內心的和平，其他人的交往，聖經，上帝的聲音，預言，有恩膏的想法等。</a:t>
          </a:r>
          <a:endParaRPr lang="en-US" sz="1300" kern="1200" dirty="0">
            <a:latin typeface="微軟正黑體 Light" panose="020B0304030504040204" pitchFamily="34" charset="-120"/>
            <a:ea typeface="微軟正黑體 Light" panose="020B0304030504040204" pitchFamily="34" charset="-120"/>
          </a:endParaRPr>
        </a:p>
      </dsp:txBody>
      <dsp:txXfrm>
        <a:off x="1419726" y="3588416"/>
        <a:ext cx="6414505" cy="1112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D24C92-2E5A-4E5D-925B-9EA260CB9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E3C9A1D-ED9D-4226-BC97-71C621F73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E44D38-6701-4E34-8CE3-EA788425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424C-0240-4D44-BFF5-61BC02335349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FB4A63-B900-48AA-B2E5-FBEAB53C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>
                <a:solidFill>
                  <a:prstClr val="black">
                    <a:tint val="75000"/>
                  </a:prstClr>
                </a:solidFill>
              </a:rPr>
              <a:t>leadersbedoing.net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3EB822-F2E3-4B99-8EDE-601ECC88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5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BADBDF-7A82-46AF-B5FB-613D931D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F8C79B-0C23-4B7D-AE75-D9456B716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5FE1C4-073A-4776-B95A-C74AA13F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454-FFDC-42A0-93AB-B5461CD90487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855C7-C80D-49AA-995C-F6EFFA50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>
                <a:solidFill>
                  <a:prstClr val="black">
                    <a:tint val="75000"/>
                  </a:prstClr>
                </a:solidFill>
              </a:rPr>
              <a:t>leadersbedoing.net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6924F8-1E27-44B9-8FE2-F2AAA379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5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A54906-F150-474F-9B13-2F3D61ABC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B5EA963-0E12-40BA-A8E6-43176F0CC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E3ECB6-C278-47E4-B69E-2345592D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0AD1-34FA-441C-8FE6-090829A4072A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FE041D-E10B-4485-A1AE-E2762288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>
                <a:solidFill>
                  <a:prstClr val="black">
                    <a:tint val="75000"/>
                  </a:prstClr>
                </a:solidFill>
              </a:rPr>
              <a:t>leadersbedoing.net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71536E-5FC1-42BE-9454-24F01438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6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3A5AF3-F7AA-4A84-B087-199D727F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D62B95-AEDE-4CAF-81FC-EFCBF07B3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385DB4-5FE6-455A-9B39-EB90D51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0FF-A879-48D4-B255-8D9A5EEB71AF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616CA5-DF6B-4617-BF0F-769F23E5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leadersbedoing.net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ED732D-0321-4119-B3C9-AA9AE156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8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1A73A6-15F9-4B13-A0C6-A09B224F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66E7E9-D49B-48DA-B905-0C359C3B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3DC298-CB22-4C94-B248-5E95CDB52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24B8-AA44-4A42-870D-5D7644EFD2DE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4518FA-EE10-4920-BD43-EBF2288C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>
                <a:solidFill>
                  <a:prstClr val="black">
                    <a:tint val="75000"/>
                  </a:prstClr>
                </a:solidFill>
              </a:rPr>
              <a:t>leadersbedoing.net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B253A7-2BB8-4ABF-9B39-C47AC0E9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1977FE-4246-44AF-A197-43D7AA1A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D432D2-C410-40E2-93ED-B91300D28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398AFA2-7AAF-41C1-8235-A25798D2E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0B50E83-CA06-4EF9-B624-8D86ACEF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D8D7-F7C7-4FE0-B2FD-0425E96B2C24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75D22AD-771B-4E20-8443-D5CE60D6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leadersbedoing.net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8A38CE0-4F08-44A2-93A7-0A7B6ECE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4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F4C086-4400-40BA-AC5B-E265BF79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952EE33-FB0F-4201-AEAC-0835EE0D5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80DFA9-3D83-4CCB-AE9B-7B7280134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AF1387F-4524-4676-9ECD-4DAE6835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494F1E4-CB3F-465A-BB7D-C2CC50AEA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88515C4-F182-4FC6-ABF3-7E489008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3B9-F839-44B3-B936-B264768CBF4E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A0395BC-3533-475F-BCF8-C8DFB3B6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leadersbedoing.net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BD8FD8F-805D-4737-A577-C0AAA451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3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10629C-D762-4CFA-9462-25CBA5A2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CE9E751-93E5-4A63-8738-4D1AA851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6BD5-1B7A-451D-A5DD-01B7DCAA6D58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0BE1105-303A-4764-8ADC-82D6C729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>
                <a:solidFill>
                  <a:prstClr val="black">
                    <a:tint val="75000"/>
                  </a:prstClr>
                </a:solidFill>
              </a:rPr>
              <a:t>leadersbedoing.net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5FC0F06-6315-4F9C-A7CD-8B8994E4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37E4813-7FA9-4F8B-BE8E-91BF17C5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27B7-0FE8-4927-BD5D-59D64EDB0640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04F35CE-CAF5-4804-B2CA-14BB3775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>
                <a:solidFill>
                  <a:prstClr val="black">
                    <a:tint val="75000"/>
                  </a:prstClr>
                </a:solidFill>
              </a:rPr>
              <a:t>leadersbedoing.net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443F39F-68AB-4E5C-B355-EA597B1A3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5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988B4A-23CE-4DA7-9A93-8A4C4F8E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825B90-A6B0-4CF2-8DDA-235CCD0B3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6C54FEF-ADAA-45F6-B8D2-0C26D0F76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363BB8-15DB-4E26-9206-B94C821F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5E95-6C5F-416B-BA7D-5BC7A72C5EA0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79B4BBE-0A1D-47AD-93C5-C212F80C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leadersbedoing.net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A3E3F8-280D-42F2-9FAA-E0249CE4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1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BF44FA-0078-4F0B-A253-2317FB5E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366F0C2-FDC2-4289-957B-DAED9C434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D971879-DA86-4C65-B129-542CD3D79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C5C15F-E21A-4D2C-837F-7C15E576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D8D2-67D7-401C-96C6-F03BB65FCDBD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A82495-087B-4168-809B-BBF2253C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leadersbedoing.net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4F1B31-3944-4414-BB3A-C738F775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3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CBD87DA-5E00-426F-8872-F5D8C45B8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5E7A301-8555-4D0E-A0B5-8E0B5593A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816919-A831-44D4-AAD7-0930DE2E2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1610-96B9-453B-924D-DC8F48DB31E5}" type="datetime1"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8B1D08-4820-46A7-A48B-8E08F6999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第五堂</a:t>
            </a:r>
            <a:r>
              <a:rPr lang="en-US" altLang="zh-HK" smtClean="0">
                <a:solidFill>
                  <a:prstClr val="black">
                    <a:tint val="75000"/>
                  </a:prstClr>
                </a:solidFill>
              </a:rPr>
              <a:t>_</a:t>
            </a:r>
            <a:r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聆聽神的天線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leadersbedoing.net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23A486-002A-4F6E-9399-DEC2FA951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80FAE-B4FD-4E0A-BFAD-703A2C8E28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52650" y="136526"/>
            <a:ext cx="7886700" cy="1377315"/>
          </a:xfrm>
        </p:spPr>
        <p:txBody>
          <a:bodyPr>
            <a:normAutofit/>
          </a:bodyPr>
          <a:lstStyle/>
          <a:p>
            <a:pPr algn="ctr"/>
            <a:r>
              <a:rPr lang="zh-HK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解夢的七個基本原則</a:t>
            </a:r>
            <a:r>
              <a:rPr lang="en-US" altLang="zh-HK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– Mark </a:t>
            </a:r>
            <a:r>
              <a:rPr lang="en-US" altLang="zh-HK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Virkler</a:t>
            </a:r>
            <a:endParaRPr lang="zh-HK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graphicFrame>
        <p:nvGraphicFramePr>
          <p:cNvPr id="7" name="內容版面配置區 2">
            <a:extLst>
              <a:ext uri="{FF2B5EF4-FFF2-40B4-BE49-F238E27FC236}">
                <a16:creationId xmlns:a16="http://schemas.microsoft.com/office/drawing/2014/main" id="{7992C784-AB86-4AA0-A8E0-3B870A1A4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106111"/>
              </p:ext>
            </p:extLst>
          </p:nvPr>
        </p:nvGraphicFramePr>
        <p:xfrm>
          <a:off x="1761617" y="1229360"/>
          <a:ext cx="8666480" cy="5400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頁尾版面配置區 1">
            <a:extLst>
              <a:ext uri="{FF2B5EF4-FFF2-40B4-BE49-F238E27FC236}">
                <a16:creationId xmlns:a16="http://schemas.microsoft.com/office/drawing/2014/main" id="{2FD6E323-88E1-A641-8FE7-0024B00B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7905" y="6330906"/>
            <a:ext cx="6001689" cy="365125"/>
          </a:xfrm>
        </p:spPr>
        <p:txBody>
          <a:bodyPr/>
          <a:lstStyle/>
          <a:p>
            <a:r>
              <a:rPr lang="en-US" sz="1100" dirty="0" err="1">
                <a:solidFill>
                  <a:prstClr val="white">
                    <a:lumMod val="65000"/>
                    <a:lumOff val="35000"/>
                  </a:prstClr>
                </a:solidFill>
                <a:latin typeface="Microsoft JhengHei"/>
                <a:ea typeface="Microsoft JhengHei"/>
                <a:cs typeface="Arial"/>
              </a:rPr>
              <a:t>第五堂</a:t>
            </a:r>
            <a:r>
              <a:rPr lang="en-US" altLang="zh-HK" sz="1100" dirty="0">
                <a:solidFill>
                  <a:prstClr val="white">
                    <a:lumMod val="65000"/>
                    <a:lumOff val="35000"/>
                  </a:prstClr>
                </a:solidFill>
                <a:latin typeface="Microsoft JhengHei"/>
                <a:ea typeface="Microsoft JhengHei"/>
                <a:cs typeface="Arial"/>
              </a:rPr>
              <a:t>_</a:t>
            </a:r>
            <a:r>
              <a:rPr lang="zh-HK" altLang="en-US" sz="1100" dirty="0">
                <a:solidFill>
                  <a:prstClr val="white">
                    <a:lumMod val="65000"/>
                    <a:lumOff val="35000"/>
                  </a:prstClr>
                </a:solidFill>
                <a:latin typeface="Microsoft JhengHei"/>
                <a:ea typeface="Microsoft JhengHei"/>
                <a:cs typeface="Arial"/>
              </a:rPr>
              <a:t>聆聽神的天線 </a:t>
            </a:r>
            <a:r>
              <a:rPr lang="en-US" altLang="zh-HK" sz="1100" dirty="0" err="1">
                <a:solidFill>
                  <a:prstClr val="white">
                    <a:lumMod val="65000"/>
                    <a:lumOff val="35000"/>
                  </a:prstClr>
                </a:solidFill>
                <a:latin typeface="Microsoft JhengHei"/>
                <a:ea typeface="Microsoft JhengHei"/>
                <a:cs typeface="Arial"/>
              </a:rPr>
              <a:t>leadersbedoing.net</a:t>
            </a:r>
            <a:endParaRPr lang="en-US" sz="1100" dirty="0">
              <a:solidFill>
                <a:prstClr val="white">
                  <a:lumMod val="65000"/>
                  <a:lumOff val="35000"/>
                </a:prstClr>
              </a:solidFill>
              <a:latin typeface="Microsoft JhengHei"/>
              <a:ea typeface="Microsoft JhengHei"/>
              <a:cs typeface="Arial"/>
            </a:endParaRPr>
          </a:p>
        </p:txBody>
      </p:sp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BA8E1511-FD4F-0948-85C8-BCB9EB433C1E}"/>
              </a:ext>
            </a:extLst>
          </p:cNvPr>
          <p:cNvSpPr txBox="1">
            <a:spLocks/>
          </p:cNvSpPr>
          <p:nvPr/>
        </p:nvSpPr>
        <p:spPr>
          <a:xfrm>
            <a:off x="1933431" y="633090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31FA987F-ED9E-4410-89AB-06FCB6779DBD}" type="datetime1">
              <a:rPr lang="zh-HK" altLang="en-US" sz="1100">
                <a:solidFill>
                  <a:prstClr val="white">
                    <a:lumMod val="65000"/>
                    <a:lumOff val="35000"/>
                  </a:prstClr>
                </a:solidFill>
                <a:latin typeface="Calibri" panose="020F0502020204030204"/>
                <a:ea typeface="新細明體" panose="02020500000000000000" pitchFamily="18" charset="-120"/>
              </a:rPr>
              <a:pPr>
                <a:spcAft>
                  <a:spcPts val="600"/>
                </a:spcAft>
              </a:pPr>
              <a:t>15/8/2020</a:t>
            </a:fld>
            <a:endParaRPr lang="en-US" sz="1100">
              <a:solidFill>
                <a:prstClr val="white">
                  <a:lumMod val="65000"/>
                  <a:lumOff val="35000"/>
                </a:prstClr>
              </a:solidFill>
              <a:latin typeface="Calibri" panose="020F0502020204030204"/>
            </a:endParaRPr>
          </a:p>
        </p:txBody>
      </p:sp>
      <p:sp>
        <p:nvSpPr>
          <p:cNvPr id="11" name="投影片編號版面配置區 4">
            <a:extLst>
              <a:ext uri="{FF2B5EF4-FFF2-40B4-BE49-F238E27FC236}">
                <a16:creationId xmlns:a16="http://schemas.microsoft.com/office/drawing/2014/main" id="{FC811869-6329-8548-82DE-96C1EBBB9F16}"/>
              </a:ext>
            </a:extLst>
          </p:cNvPr>
          <p:cNvSpPr txBox="1">
            <a:spLocks/>
          </p:cNvSpPr>
          <p:nvPr/>
        </p:nvSpPr>
        <p:spPr>
          <a:xfrm>
            <a:off x="8388043" y="63247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HK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39E80FAE-B4FD-4E0A-BFAD-703A2C8E2861}" type="slidenum">
              <a:rPr lang="en-US" sz="1100">
                <a:solidFill>
                  <a:prstClr val="white">
                    <a:lumMod val="65000"/>
                    <a:lumOff val="3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</a:pPr>
              <a:t>1</a:t>
            </a:fld>
            <a:endParaRPr lang="en-US" sz="1100" dirty="0">
              <a:solidFill>
                <a:prstClr val="white">
                  <a:lumMod val="65000"/>
                  <a:lumOff val="3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3431" y="6057048"/>
            <a:ext cx="107101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100" dirty="0" smtClean="0"/>
              <a:t>Virkler, Mark. and </a:t>
            </a:r>
            <a:r>
              <a:rPr lang="en-US" altLang="zh-HK" sz="1100" dirty="0" err="1" smtClean="0"/>
              <a:t>Kayembe</a:t>
            </a:r>
            <a:r>
              <a:rPr lang="en-US" altLang="zh-HK" sz="1100" dirty="0" smtClean="0"/>
              <a:t>, Charity Virkler. Hearing God Through Your Dreams: Understanding the Language God Speaks at Night, PA: Destiny Image, 2016.</a:t>
            </a:r>
            <a:endParaRPr lang="en-US" altLang="zh-HK" sz="1100" dirty="0"/>
          </a:p>
        </p:txBody>
      </p:sp>
    </p:spTree>
    <p:extLst>
      <p:ext uri="{BB962C8B-B14F-4D97-AF65-F5344CB8AC3E}">
        <p14:creationId xmlns:p14="http://schemas.microsoft.com/office/powerpoint/2010/main" val="2046194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</vt:lpstr>
      <vt:lpstr>微軟正黑體 Light</vt:lpstr>
      <vt:lpstr>新細明體</vt:lpstr>
      <vt:lpstr>Arial</vt:lpstr>
      <vt:lpstr>Calibri</vt:lpstr>
      <vt:lpstr>Calibri Light</vt:lpstr>
      <vt:lpstr>1_Office 佈景主題</vt:lpstr>
      <vt:lpstr>解夢的七個基本原則– Mark Virkler</vt:lpstr>
    </vt:vector>
  </TitlesOfParts>
  <Company>CCHA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解夢的七個基本原則– Mark Virkler</dc:title>
  <dc:creator>Ada</dc:creator>
  <cp:lastModifiedBy>Ada</cp:lastModifiedBy>
  <cp:revision>1</cp:revision>
  <dcterms:created xsi:type="dcterms:W3CDTF">2020-08-15T04:07:08Z</dcterms:created>
  <dcterms:modified xsi:type="dcterms:W3CDTF">2020-08-15T04:07:36Z</dcterms:modified>
</cp:coreProperties>
</file>