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C96C9B-2112-48F2-B08B-AC2D8164F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CB829EC-9E97-4B11-99A3-C44C3F95B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DDDC97-0891-482C-BF83-131F9152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97DD-916C-4934-B23C-31E349148CA8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2D85DB-30B4-4A85-8946-C17BCC98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FA0E25-5DC6-4CE3-B1BD-B2E26DB5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7E5D8B-EB0E-4841-90B6-69F22197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36989AA-E6B0-4130-A1A6-CC71E5A16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1A39F4-D17A-49AB-BCDE-AC2DF47A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1D19-DE57-43A9-B2F1-8F41780FCF5B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130F5B-9A17-4A43-A87B-41F99496C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38D16C-1107-4CE0-BA83-5C3E403B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144BC94-AE6F-48E9-BC6F-C3429534B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74AC932-13DE-4FE1-ABBD-FB44BF00A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77E73C-D73B-46D4-800A-D3B94C38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B30-98C2-4912-8DC6-AD746209F180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52A8B2-4F6A-4809-B874-5165E1F3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16F9F7-08AE-4D91-A564-2BE3541EF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7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8671B0-AB59-41E8-B19F-BC5F2B44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F505DF-EA01-4E3E-B7F0-C1E059502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4A834E-F625-4166-B1AD-134EFCE7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9C95-0731-41E6-9FE5-A4A9E7559FB9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7CD25F-0463-497D-B3B8-6D479997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129722-98A0-47CA-BA70-2B3A9916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1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B93596-33F4-498A-B805-6C2B80B1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D25E08D-3D56-43D6-B2DA-24DD10D5F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3046A6-50CC-4477-BBF2-EBF636E1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662-F88B-42AC-B3F1-570A5BFAEA38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D2BEBB-ADCF-4C34-8E92-E6021367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8CCF1A-470D-43C6-8883-D48F573A5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0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A8C551-A6F2-4ED6-B849-726F60D9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47E396-DA9D-4006-8286-642908631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9621FFF-E1DD-4D9D-BC54-A355A4461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E66B447-64DF-40B0-B5A7-412151FC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C812-56A4-4EC3-9DE3-C8568460F58B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CDB9FD-EC25-4869-ACFD-6B5E8D76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C02044C-FF63-4824-BC8D-DA8FEAC9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2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5D3AC2-6DE6-4E68-A672-9F2D65FD4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257E8F-1544-41DB-BD8C-20A329280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8333DFB-4CB9-4BE1-B52F-5C7D90A41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6ECD022-C0D4-4B0C-B2D6-C4750BC7E2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B97870E-FA5F-46B2-90CF-6C6285C83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2D39032-B55A-4234-B514-16A4D5C4A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0816-715B-4353-A6F5-9AAA994D5DD8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8D62D14-EB43-4F55-8719-F1839BC1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A23B689-E2D3-46BC-987A-C517922F1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3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E885AD-F8D1-402E-94C9-B53256833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9810870-D7E4-448A-B1C4-A75414AA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91E6-A33E-4D68-A8F7-03D4607344A9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318BB18-31BE-4465-86D8-4FB602E8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C4C4D27-DF97-4419-B426-6CA05265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9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64C3D57-1077-4009-948B-949C529A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DC05-2571-4258-A52C-B251D9ACDEFD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C351872-5B8F-40F0-BE66-2505B038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C836D92-A125-406F-8B6F-DA2FA346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1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77F04D-A4F8-4E98-98D4-12EC97A6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0239DC-C913-4D5B-8687-13B168358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23CEF1A-92D2-4168-A9A3-D88A3ECB6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1719DDE-F967-4126-BE3F-9BCCED5B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1775-B2D6-4A12-99D0-8FAC46C2E88C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1D92FF-3EDA-4A04-83EC-7776E72F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8BAF89C-65DF-40A1-A103-701FD0F2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4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307DEE-01D6-427D-9A7B-A70E2FB4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2EB6B1B-B448-4A37-B077-0AA03B466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6F3901D-FFE7-456D-9D96-85591D83F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32EABDF-0D9D-480F-9B2C-AEAA8199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7F7D-0441-479B-8EA9-57A45AC0DDB2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05A9E84-8A3E-412A-9A5A-306A211CA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5ADB70-ACA7-4C5F-8E66-640CB9A1C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968DFD6-1E64-458C-8B78-449EEA579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E22DCA3-C87B-4A0E-BFBE-2B2B29CB8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0D57D9-F3E6-45CE-8651-726301314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4B9C-5C31-48BB-A7A6-85DF60D7013B}" type="datetime1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1E0A5B-9219-4441-9A82-498FA3B6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13CDF5-08B4-4C04-96A0-E6393207C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7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847528" y="836712"/>
            <a:ext cx="864096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sz="3200" b="1" dirty="0">
                <a:solidFill>
                  <a:schemeClr val="bg1"/>
                </a:solidFill>
              </a:rPr>
              <a:t>理性與屬靈思想態度的對比</a:t>
            </a:r>
            <a:br>
              <a:rPr lang="zh-TW" altLang="en-US" sz="3200" b="1" dirty="0">
                <a:solidFill>
                  <a:schemeClr val="bg1"/>
                </a:solidFill>
              </a:rPr>
            </a:br>
            <a:endParaRPr lang="es-ES" altLang="en-US" sz="3200" b="1" dirty="0">
              <a:solidFill>
                <a:schemeClr val="bg1"/>
              </a:solidFill>
            </a:endParaRPr>
          </a:p>
        </p:txBody>
      </p:sp>
      <p:sp>
        <p:nvSpPr>
          <p:cNvPr id="2051" name="Rectangle 169"/>
          <p:cNvSpPr>
            <a:spLocks noChangeArrowheads="1"/>
          </p:cNvSpPr>
          <p:nvPr/>
        </p:nvSpPr>
        <p:spPr bwMode="auto">
          <a:xfrm>
            <a:off x="4439817" y="2162528"/>
            <a:ext cx="3457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3600" b="1" dirty="0">
              <a:solidFill>
                <a:srgbClr val="FFFF00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92586"/>
              </p:ext>
            </p:extLst>
          </p:nvPr>
        </p:nvGraphicFramePr>
        <p:xfrm>
          <a:off x="1423988" y="1185324"/>
          <a:ext cx="9272016" cy="477229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07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4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偏左腦</a:t>
                      </a:r>
                      <a:endParaRPr lang="en-US" sz="2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左右腦平衡</a:t>
                      </a:r>
                      <a:endParaRPr lang="en-US" sz="2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真正的存在是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物質世界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真正的存在是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屬靈世界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真實要靠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頭腦感知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真實要靠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心靈感知。</a:t>
                      </a:r>
                      <a:endParaRPr lang="en-US" sz="1800" b="1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我的目標是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開發自己的頭腦。</a:t>
                      </a:r>
                      <a:endParaRPr lang="en-US" sz="1800" b="1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我的目標是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拓展自己的心靈。</a:t>
                      </a:r>
                      <a:endParaRPr lang="en-US" sz="1800" b="1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我聽從我的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頭腦。</a:t>
                      </a:r>
                      <a:endParaRPr lang="en-US" sz="1800" b="1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我聽從我的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心靈。</a:t>
                      </a:r>
                      <a:endParaRPr lang="en-US" sz="1800" b="1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我的頭腦透過計算、認知和分析指導我。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我的心靈藉著聖靈賜下即時的、湧流的思想來引領我。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1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我的頭腦在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學術研究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中得到發展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我的靈在與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上帝的相交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中得到發展。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8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透過分析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儲存在頭腦中的知識來獲得指引。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透過</a:t>
                      </a:r>
                      <a:r>
                        <a:rPr lang="zh-TW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安靜地等候主</a:t>
                      </a:r>
                      <a:r>
                        <a:rPr lang="zh-TW" altLang="en-US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自然地將想法、負擔和異象注入我的心中</a:t>
                      </a:r>
                      <a:r>
                        <a:rPr lang="zh-TW" altLang="en-US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從而得到神的指引。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3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Logos</a:t>
                      </a:r>
                      <a:r>
                        <a:rPr lang="en-US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 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記載在聖經上的神的話語</a:t>
                      </a:r>
                      <a:r>
                        <a:rPr lang="zh-TW" altLang="en-US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發自頭腦。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Rhema</a:t>
                      </a:r>
                      <a:r>
                        <a:rPr lang="en-US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– 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神在某一刻對我說的話，發自心靈。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83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一個只著重發展頭腦的基督徒，會擁有許多關於神的話語</a:t>
                      </a:r>
                      <a:r>
                        <a:rPr lang="en-US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Logos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的知識。</a:t>
                      </a:r>
                      <a:endParaRPr lang="en-US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一個具有健全心靈的基督徒能夠流露出聖靈的能力</a:t>
                      </a:r>
                      <a:r>
                        <a:rPr lang="zh-TW" altLang="en-US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並</a:t>
                      </a:r>
                      <a:r>
                        <a:rPr lang="zh-TW" altLang="en-US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扎根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在</a:t>
                      </a:r>
                      <a:r>
                        <a:rPr lang="en-US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Logos</a:t>
                      </a:r>
                      <a:r>
                        <a:rPr lang="zh-TW" sz="180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真理上。</a:t>
                      </a:r>
                      <a:endParaRPr lang="en-US" altLang="zh-TW" sz="18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2198418" y="6020491"/>
            <a:ext cx="82218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1400" dirty="0">
                <a:solidFill>
                  <a:prstClr val="black"/>
                </a:solidFill>
                <a:latin typeface="Arial" charset="0"/>
                <a:ea typeface="新細明體" panose="02020500000000000000" pitchFamily="18" charset="-120"/>
                <a:cs typeface="Arial" charset="0"/>
              </a:rPr>
              <a:t>參考：</a:t>
            </a:r>
            <a:r>
              <a:rPr lang="en-US" altLang="zh-TW" sz="1400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Mark &amp; Patti </a:t>
            </a:r>
            <a:r>
              <a:rPr lang="en-US" altLang="zh-TW" sz="1400" dirty="0" err="1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Virkler</a:t>
            </a:r>
            <a:r>
              <a:rPr lang="zh-TW" altLang="en-US" sz="1400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en-US" altLang="zh-TW" sz="1400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《</a:t>
            </a:r>
            <a:r>
              <a:rPr lang="zh-TW" altLang="en-US" sz="1400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疾風細雨，如何聽神的聲音</a:t>
            </a:r>
            <a:r>
              <a:rPr lang="en-US" altLang="zh-TW" sz="1400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》</a:t>
            </a:r>
            <a:r>
              <a:rPr lang="zh-TW" altLang="en-US" sz="1400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（加州：台福傳播中心，</a:t>
            </a:r>
            <a:r>
              <a:rPr lang="en-US" altLang="zh-TW" sz="1400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en-US" altLang="zh-HK" sz="1400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008</a:t>
            </a:r>
            <a:r>
              <a:rPr lang="zh-HK" altLang="en-US" sz="1400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），</a:t>
            </a:r>
            <a:r>
              <a:rPr lang="en-US" sz="1400" dirty="0">
                <a:solidFill>
                  <a:prstClr val="black"/>
                </a:solidFill>
                <a:latin typeface="Arial" charset="0"/>
                <a:cs typeface="Arial" charset="0"/>
              </a:rPr>
              <a:t>28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847528" y="47366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3600" b="1" dirty="0" smtClean="0">
                <a:solidFill>
                  <a:srgbClr val="ED7D3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charset="0"/>
              </a:rPr>
              <a:t>左右腦與聆聽神聲音</a:t>
            </a:r>
            <a:endParaRPr lang="en-US" sz="3600" b="1" dirty="0">
              <a:solidFill>
                <a:srgbClr val="ED7D3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" charset="0"/>
            </a:endParaRPr>
          </a:p>
        </p:txBody>
      </p:sp>
      <p:sp>
        <p:nvSpPr>
          <p:cNvPr id="10" name="頁尾版面配置區 1">
            <a:extLst>
              <a:ext uri="{FF2B5EF4-FFF2-40B4-BE49-F238E27FC236}">
                <a16:creationId xmlns:a16="http://schemas.microsoft.com/office/drawing/2014/main" id="{DB8E9C8F-19EF-2C41-8B8C-7DDE1126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5992" y="6326189"/>
            <a:ext cx="5019997" cy="365125"/>
          </a:xfrm>
        </p:spPr>
        <p:txBody>
          <a:bodyPr/>
          <a:lstStyle/>
          <a:p>
            <a:r>
              <a:rPr 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</a:t>
            </a:r>
            <a:r>
              <a:rPr lang="zh-TW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三</a:t>
            </a:r>
            <a:r>
              <a:rPr 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堂_</a:t>
            </a:r>
            <a:r>
              <a:rPr lang="zh-HK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左右腦與理性 </a:t>
            </a:r>
            <a:r>
              <a:rPr lang="en-US" altLang="zh-HK" sz="11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leadersbedoing.net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日期版面配置區 3">
            <a:extLst>
              <a:ext uri="{FF2B5EF4-FFF2-40B4-BE49-F238E27FC236}">
                <a16:creationId xmlns:a16="http://schemas.microsoft.com/office/drawing/2014/main" id="{5F63EC6A-28C8-0D46-BF0F-36027B11EF67}"/>
              </a:ext>
            </a:extLst>
          </p:cNvPr>
          <p:cNvSpPr txBox="1">
            <a:spLocks/>
          </p:cNvSpPr>
          <p:nvPr/>
        </p:nvSpPr>
        <p:spPr>
          <a:xfrm>
            <a:off x="2000251" y="632203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HK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31FA987F-ED9E-4410-89AB-06FCB6779DBD}" type="datetime1">
              <a:rPr lang="zh-HK" altLang="en-US" sz="110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pPr>
                <a:spcAft>
                  <a:spcPts val="600"/>
                </a:spcAft>
              </a:pPr>
              <a:t>15/8/2020</a:t>
            </a:fld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2" name="投影片編號版面配置區 4">
            <a:extLst>
              <a:ext uri="{FF2B5EF4-FFF2-40B4-BE49-F238E27FC236}">
                <a16:creationId xmlns:a16="http://schemas.microsoft.com/office/drawing/2014/main" id="{AFBA8C6A-8807-594B-8B0C-FE4EAD787332}"/>
              </a:ext>
            </a:extLst>
          </p:cNvPr>
          <p:cNvSpPr txBox="1">
            <a:spLocks/>
          </p:cNvSpPr>
          <p:nvPr/>
        </p:nvSpPr>
        <p:spPr>
          <a:xfrm>
            <a:off x="8134328" y="633034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HK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39E80FAE-B4FD-4E0A-BFAD-703A2C8E2861}" type="slidenum">
              <a:rPr lang="en-US" sz="110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pPr>
                <a:spcAft>
                  <a:spcPts val="600"/>
                </a:spcAft>
              </a:pPr>
              <a:t>1</a:t>
            </a:fld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15915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274</Words>
  <Application>Microsoft Office PowerPoint</Application>
  <PresentationFormat>寬螢幕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Microsoft JhengHei</vt:lpstr>
      <vt:lpstr>新細明體</vt:lpstr>
      <vt:lpstr>Arial</vt:lpstr>
      <vt:lpstr>Calibri</vt:lpstr>
      <vt:lpstr>Calibri Light</vt:lpstr>
      <vt:lpstr>Times New Roman</vt:lpstr>
      <vt:lpstr>1_Office 佈景主題</vt:lpstr>
      <vt:lpstr>理性與屬靈思想態度的對比 </vt:lpstr>
    </vt:vector>
  </TitlesOfParts>
  <Company>CCHA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理性與屬靈思想態度的對比 </dc:title>
  <dc:creator>Ada</dc:creator>
  <cp:lastModifiedBy>Shuk Fan Li</cp:lastModifiedBy>
  <cp:revision>2</cp:revision>
  <dcterms:created xsi:type="dcterms:W3CDTF">2020-08-15T04:16:18Z</dcterms:created>
  <dcterms:modified xsi:type="dcterms:W3CDTF">2020-08-15T04:18:03Z</dcterms:modified>
</cp:coreProperties>
</file>